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0E062-8851-4287-8BF8-AB916696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3D3FB88-02BF-448C-8B0B-3912023A5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322C-E33F-4D21-9CD5-D26575943B8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D0B90D5-5EA7-4A98-980A-781A3BD98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91FED-D408-42D5-8381-F6767E63C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489DC-FC60-401C-8C49-410EC83F24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336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D9F5A7-BBE1-4A7B-A1D0-925D6F081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1204BA-970F-4165-8BA5-9C7CB452C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D40C7C-C8B5-4EE7-8799-91AEDCB528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0322C-E33F-4D21-9CD5-D26575943B87}" type="datetimeFigureOut">
              <a:rPr lang="ko-KR" altLang="en-US" smtClean="0"/>
              <a:t>2018-08-27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7D1E29-EE36-44AE-AB5D-6D56C5078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A35054-4273-4AED-80AE-A3D45F7141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489DC-FC60-401C-8C49-410EC83F24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02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6C28768-55C7-42F0-A5C5-3B006220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21BD61-CD5D-4002-9EB8-AE1D8EF5A1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859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C084552-484A-4349-90B0-EFB85BFC6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D8BBB4-B533-4BE4-B3CC-D7C762867D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15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538168D-852C-450B-92C4-0951FFD75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4D116C-D7B8-4393-B191-53466B0A6C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74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6925620-0100-4F1D-BF16-625A7A43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4EAD3C-E5F8-4DC9-A1AB-485D0C2A44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00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502DCDE-8F09-4968-B397-A46101477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5C0AA0-8365-4339-95A9-7270BA94B9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50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E1DDCBD-86F1-41CA-A1F4-278CEC34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70975B-C9BC-4654-B8D4-87119C8BD6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87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B3E6D07-99BE-4AE0-AADB-A5CB99BD2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E40B5B-5DB2-4063-8199-6E77E3FE46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50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626E4CC-AB14-40C4-9DC1-43B3A3E7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858A18-470D-4ED4-AA1E-354AB644E1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30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3636A74-182F-4758-A64D-6F7313B9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FC3646-77F8-455E-988D-445DA0442C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59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1B5B265-53A2-4B30-B53E-E939AF89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A1C9FC-32AA-4BE7-AEBA-1D57200CC2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65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A2761E4-C602-4428-BD71-7899CA3B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43FF3A-7C68-41A3-89DF-22292930D4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1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33DB880-8C1E-4F3A-A83E-B043F2919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0DC9DB-B9FC-4808-A48A-3BB520B2E0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10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6C26A2E-637E-4160-BC16-EFDA8AE80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6B3F56-5CD9-4D8D-92B2-AA19C74A54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66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1D3A1F8-FBF6-4E36-9F1D-EE14DE6E2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E1F897-1EA4-4F44-90DE-E9CDFF9EDA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77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89C76F7-F7F1-4A6E-8A86-602EFF399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BD8D5D-5FA7-4737-BE81-66734F04CD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6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69FE4F4-5605-4A0D-BD66-8C44B975A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60A9FC-0D2C-4F53-8AF2-98DF5EFB7B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19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9BDF8B3-8F47-4556-8AD1-D76F38D5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DF8AD8-FDDE-4E83-8939-CC121EB6BE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83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6AAC651-3788-425C-A16D-B22B4D3E0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7F5439-C71B-45EF-B0F4-3236B35843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847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E60D4056-BA17-4137-AB83-3748DC36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69C0BE-850A-42B5-B431-41EB1CDDDE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56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E8F7615-CE26-4453-AB7F-E03C3A947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36028C-9FE2-40F9-A1F7-2FB0558596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27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2FBA238-DF2D-47DD-B657-9A111D875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E3ACB0-828A-483C-B8C4-E1C845C439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25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D940F36-02D2-4D3F-A25E-28507040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840B7E-200B-4A77-934F-F039869612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79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2DF7035-139E-4B69-9973-8C066FB84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E6463D-F1EF-42D8-9FE0-EC38FC875A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31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3BDC079-2D1C-49C4-BB80-AC937B01F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81BC33-E298-4072-AFC2-D9DACCC66C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74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17062D0-2FB3-4E2B-9065-59BBFEF9E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794593-EF83-4BB0-B758-007419C7A2D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58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ED83D15-D727-43F5-B93D-9D06EEEEC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2315ED-8236-43CB-BFAF-67989282D3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55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753BC4F-0B6C-437C-9202-E5324986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D39FF9-2049-4C4E-9862-E476C6CAC8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60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2F2F034-44DA-415A-A5C3-734617E99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7B58EC-D59B-47B6-9419-E4412C266E0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79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DF49997-8389-4662-96FA-BCC1AF86A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B0D522-8194-4262-BB12-BCFAA79A23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62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297169E-34A7-46D6-8D14-DD39E00A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B40605-9752-4C3C-BB41-05BE7D3CD4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82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3F58A6F-7ACD-4E59-BA8C-1894800D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FE3C17-06AA-458A-91B2-91DD95733F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8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경민</dc:creator>
  <cp:lastModifiedBy>김 경민</cp:lastModifiedBy>
  <cp:revision>1</cp:revision>
  <dcterms:created xsi:type="dcterms:W3CDTF">2018-08-27T05:43:53Z</dcterms:created>
  <dcterms:modified xsi:type="dcterms:W3CDTF">2018-08-27T05:43:53Z</dcterms:modified>
</cp:coreProperties>
</file>